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Lst>
  <p:sldSz cx="6858000" cy="9906000" type="A4"/>
  <p:notesSz cx="6807200" cy="9939338"/>
  <p:embeddedFontLst>
    <p:embeddedFont>
      <p:font typeface="Calibri" panose="020F0502020204030204" pitchFamily="34" charset="0"/>
      <p:regular r:id="rId3"/>
      <p:bold r:id="rId4"/>
      <p:italic r:id="rId5"/>
      <p:boldItalic r:id="rId6"/>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00" autoAdjust="0"/>
  </p:normalViewPr>
  <p:slideViewPr>
    <p:cSldViewPr>
      <p:cViewPr>
        <p:scale>
          <a:sx n="164" d="100"/>
          <a:sy n="164" d="100"/>
        </p:scale>
        <p:origin x="1999" y="-3586"/>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4"/>
            <a:ext cx="5829300" cy="2123369"/>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2023/8/28</a:t>
            </a:fld>
            <a:endParaRPr kumimoji="1" lang="ja-JP" altLang="en-US"/>
          </a:p>
        </p:txBody>
      </p:sp>
      <p:sp>
        <p:nvSpPr>
          <p:cNvPr id="5" name="フッター プレースホルダー 4"/>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143625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2311403"/>
            <a:ext cx="6172200" cy="6537502"/>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2023/8/28</a:t>
            </a:fld>
            <a:endParaRPr kumimoji="1" lang="ja-JP" altLang="en-US"/>
          </a:p>
        </p:txBody>
      </p:sp>
      <p:sp>
        <p:nvSpPr>
          <p:cNvPr id="5" name="フッター プレースホルダー 4"/>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314406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2023/8/28</a:t>
            </a:fld>
            <a:endParaRPr kumimoji="1" lang="ja-JP" altLang="en-US"/>
          </a:p>
        </p:txBody>
      </p:sp>
      <p:sp>
        <p:nvSpPr>
          <p:cNvPr id="5" name="フッター プレースホルダー 4"/>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421882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342900" y="2311403"/>
            <a:ext cx="6172200" cy="6552000"/>
          </a:xfrm>
          <a:prstGeom prst="rect">
            <a:avLst/>
          </a:prstGeo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2023/8/28</a:t>
            </a:fld>
            <a:endParaRPr kumimoji="1" lang="ja-JP" altLang="en-US"/>
          </a:p>
        </p:txBody>
      </p:sp>
      <p:sp>
        <p:nvSpPr>
          <p:cNvPr id="5" name="フッター プレースホルダー 4"/>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63336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8"/>
            <a:ext cx="5829300" cy="216693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2023/8/28</a:t>
            </a:fld>
            <a:endParaRPr kumimoji="1" lang="ja-JP" altLang="en-US"/>
          </a:p>
        </p:txBody>
      </p:sp>
      <p:sp>
        <p:nvSpPr>
          <p:cNvPr id="5" name="フッター プレースホルダー 4"/>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334088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8" y="3081868"/>
            <a:ext cx="2257425" cy="87159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3" y="3081868"/>
            <a:ext cx="2257425" cy="87159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2023/8/28</a:t>
            </a:fld>
            <a:endParaRPr kumimoji="1" lang="ja-JP" altLang="en-US"/>
          </a:p>
        </p:txBody>
      </p:sp>
      <p:sp>
        <p:nvSpPr>
          <p:cNvPr id="6" name="フッター プレースホルダー 5"/>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173495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6"/>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2" y="2217386"/>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2"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2023/8/28</a:t>
            </a:fld>
            <a:endParaRPr kumimoji="1" lang="ja-JP" altLang="en-US"/>
          </a:p>
        </p:txBody>
      </p:sp>
      <p:sp>
        <p:nvSpPr>
          <p:cNvPr id="8" name="フッター プレースホルダー 7"/>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414866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2023/8/28</a:t>
            </a:fld>
            <a:endParaRPr kumimoji="1" lang="ja-JP" altLang="en-US"/>
          </a:p>
        </p:txBody>
      </p:sp>
      <p:sp>
        <p:nvSpPr>
          <p:cNvPr id="4" name="フッター プレースホルダー 3"/>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145758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2023/8/28</a:t>
            </a:fld>
            <a:endParaRPr kumimoji="1" lang="ja-JP" altLang="en-US"/>
          </a:p>
        </p:txBody>
      </p:sp>
      <p:sp>
        <p:nvSpPr>
          <p:cNvPr id="3" name="フッター プレースホルダー 2"/>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337415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3" y="394407"/>
            <a:ext cx="2256235" cy="1678517"/>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0" y="394408"/>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3" y="2072923"/>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2023/8/28</a:t>
            </a:fld>
            <a:endParaRPr kumimoji="1" lang="ja-JP" altLang="en-US"/>
          </a:p>
        </p:txBody>
      </p:sp>
      <p:sp>
        <p:nvSpPr>
          <p:cNvPr id="6" name="フッター プレースホルダー 5"/>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219293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2"/>
            <a:ext cx="4114800" cy="818622"/>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4"/>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342900" y="9181397"/>
            <a:ext cx="1600200" cy="527402"/>
          </a:xfrm>
          <a:prstGeom prst="rect">
            <a:avLst/>
          </a:prstGeom>
        </p:spPr>
        <p:txBody>
          <a:bodyPr/>
          <a:lstStyle/>
          <a:p>
            <a:fld id="{FC01B6C9-7BA3-466A-8E8B-1D8E76760AAE}" type="datetimeFigureOut">
              <a:rPr kumimoji="1" lang="ja-JP" altLang="en-US" smtClean="0"/>
              <a:t>2023/8/28</a:t>
            </a:fld>
            <a:endParaRPr kumimoji="1" lang="ja-JP" altLang="en-US"/>
          </a:p>
        </p:txBody>
      </p:sp>
      <p:sp>
        <p:nvSpPr>
          <p:cNvPr id="6" name="フッター プレースホルダー 5"/>
          <p:cNvSpPr>
            <a:spLocks noGrp="1"/>
          </p:cNvSpPr>
          <p:nvPr>
            <p:ph type="ftr" sz="quarter" idx="11"/>
          </p:nvPr>
        </p:nvSpPr>
        <p:spPr>
          <a:xfrm>
            <a:off x="2343150" y="9181397"/>
            <a:ext cx="2171700" cy="527402"/>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4914900" y="9181397"/>
            <a:ext cx="1600200" cy="527402"/>
          </a:xfrm>
          <a:prstGeom prst="rect">
            <a:avLst/>
          </a:prstGeom>
        </p:spPr>
        <p:txBody>
          <a:bodyPr/>
          <a:lstStyle/>
          <a:p>
            <a:fld id="{09879080-F833-45D0-A363-798683FE0DCD}" type="slidenum">
              <a:rPr kumimoji="1" lang="ja-JP" altLang="en-US" smtClean="0"/>
              <a:t>‹#›</a:t>
            </a:fld>
            <a:endParaRPr kumimoji="1" lang="ja-JP" altLang="en-US"/>
          </a:p>
        </p:txBody>
      </p:sp>
    </p:spTree>
    <p:extLst>
      <p:ext uri="{BB962C8B-B14F-4D97-AF65-F5344CB8AC3E}">
        <p14:creationId xmlns:p14="http://schemas.microsoft.com/office/powerpoint/2010/main" val="340743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02624"/>
            <a:ext cx="6858000" cy="9700752"/>
          </a:xfrm>
          <a:prstGeom prst="rect">
            <a:avLst/>
          </a:prstGeom>
        </p:spPr>
      </p:pic>
      <p:cxnSp>
        <p:nvCxnSpPr>
          <p:cNvPr id="5" name="直線コネクタ 4"/>
          <p:cNvCxnSpPr/>
          <p:nvPr userDrawn="1"/>
        </p:nvCxnSpPr>
        <p:spPr>
          <a:xfrm>
            <a:off x="2279030" y="1468041"/>
            <a:ext cx="0" cy="6444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897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270055" y="1249474"/>
            <a:ext cx="3393466" cy="7615996"/>
          </a:xfrm>
          <a:prstGeom prst="rect">
            <a:avLst/>
          </a:prstGeom>
        </p:spPr>
        <p:txBody>
          <a:bodyPr wrap="square">
            <a:spAutoFit/>
          </a:bodyPr>
          <a:lstStyle/>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初代岩堀德太郎個人にて建築請負業を創業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初代取締役社長岩堀德太郎が現在地に土木建築一式請負の登録をなし、</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岩堀建設工業株式会社を設立　資本金</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300,000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600,000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1,000,000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近隣住宅公団団地の修繕工事のため団地サービス部を併設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4,000,000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初代社長岩堀德太郎急逝により、専務取締役岩堀栄司取締役社長に就任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岩堀栄司二代目岩堀德太郎襲名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8,000,000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東京営業所を東京都文京区本郷</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3-33-3</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に開設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10,000,000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15,000,000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徳栄産業を設立、住宅サービス部及び新設の不動産部独立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25,000,000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徳栄産業を徳栄産業株式会社とし、川越市脇田本町</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24-9</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に新社屋建設、移転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30,000,000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40,000,000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50,000,000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新社屋竣工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川越市月吉町</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21-21</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に徳栄産業株式会社移転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ツーバイフォー事業部併設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社屋増築、竣工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軽井沢社員保養所オープン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資本金を</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80,000,000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円に増資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本社</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PIX</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（地下ショールーム）オープン （現</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PMS</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藤岡第一ホテルオープン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東松山第一ホテルオープン</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株式会社</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PIX</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を設立、ホテル経営の運営会社として発足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本社一階にグランドフロアオープン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代表取締役社長岩堀德太郎　川越商工会議所第</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10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代会頭に就任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第</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代社長岩堀德太郎　代表取締役会長に就任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専務取締役岩堀弘明　第</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3</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代代表取締役社長に就任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私募債（</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1</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億円）を発行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東松山営業所開設　 </a:t>
            </a:r>
          </a:p>
          <a:p>
            <a:pPr>
              <a:lnSpc>
                <a:spcPct val="130000"/>
              </a:lnSpc>
            </a:pP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ISO9001</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2000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年度版 認証取得、</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PIX</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ソリューションセンターオープン </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(2005</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年</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5</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月終了）</a:t>
            </a:r>
          </a:p>
          <a:p>
            <a:pPr>
              <a:lnSpc>
                <a:spcPct val="130000"/>
              </a:lnSpc>
            </a:pP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ISO14001</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1996</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年度版 認証取得 </a:t>
            </a:r>
          </a:p>
          <a:p>
            <a:pPr>
              <a:lnSpc>
                <a:spcPct val="130000"/>
              </a:lnSpc>
            </a:pP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ISO14001</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2004</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年度版 認証取得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第</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3</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代代表取締役社長岩堀弘明　代表取締役会長に就任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代表取締役専務岩堀和久　第</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4</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代代表取締役社長に就任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「さいたま緑の森博物館」の指定管理者として運営開始 （</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2010</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年</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3</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月終了）</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国道</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254</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号線・国道</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16</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号線交差点のロードサポート開始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太陽光発電を本社ビル屋上に設置 </a:t>
            </a:r>
          </a:p>
          <a:p>
            <a:pPr>
              <a:lnSpc>
                <a:spcPct val="130000"/>
              </a:lnSpc>
            </a:pP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LED</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照明を本社ビルに設置 </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取締役会長岩堀弘明　代表取締役を退任 </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埼玉県エコアップ認証取得</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「働きがいのある会社」ランキング　全国２４位</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埼玉県</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2015</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優秀企業受賞</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cs typeface="A-OTF 中ゴシックBBB Pro Medium" pitchFamily="34" charset="-128"/>
              </a:rPr>
              <a:t>「働きがいのある会社」ランキング　全国３２位</a:t>
            </a:r>
            <a:endParaRPr lang="en-US" altLang="ja-JP" sz="650" dirty="0">
              <a:latin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cs typeface="A-OTF 中ゴシックBBB Pro Medium" pitchFamily="34" charset="-128"/>
              </a:rPr>
              <a:t>埼玉県</a:t>
            </a:r>
            <a:r>
              <a:rPr lang="en-US" altLang="ja-JP" sz="650" dirty="0">
                <a:latin typeface="ＭＳ Ｐゴシック" panose="020B0600070205080204" pitchFamily="50" charset="-128"/>
                <a:cs typeface="A-OTF 中ゴシックBBB Pro Medium" pitchFamily="34" charset="-128"/>
              </a:rPr>
              <a:t>2016</a:t>
            </a:r>
            <a:r>
              <a:rPr lang="ja-JP" altLang="en-US" sz="650" dirty="0">
                <a:latin typeface="ＭＳ Ｐゴシック" panose="020B0600070205080204" pitchFamily="50" charset="-128"/>
                <a:cs typeface="A-OTF 中ゴシックBBB Pro Medium" pitchFamily="34" charset="-128"/>
              </a:rPr>
              <a:t>優秀企業受賞</a:t>
            </a:r>
            <a:endParaRPr lang="en-US" altLang="ja-JP" sz="650" dirty="0">
              <a:latin typeface="ＭＳ Ｐゴシック" panose="020B0600070205080204" pitchFamily="50" charset="-128"/>
              <a:cs typeface="A-OTF 中ゴシックBBB Pro Medium" pitchFamily="34" charset="-128"/>
            </a:endParaRPr>
          </a:p>
          <a:p>
            <a:pPr>
              <a:lnSpc>
                <a:spcPct val="130000"/>
              </a:lnSpc>
            </a:pPr>
            <a:r>
              <a:rPr lang="en-US" altLang="ja-JP" sz="650" dirty="0">
                <a:latin typeface="ＭＳ Ｐゴシック" panose="020B0600070205080204" pitchFamily="50" charset="-128"/>
                <a:cs typeface="A-OTF 中ゴシックBBB Pro Medium" pitchFamily="34" charset="-128"/>
              </a:rPr>
              <a:t>ISO9001</a:t>
            </a:r>
            <a:r>
              <a:rPr lang="ja-JP" altLang="en-US" sz="650" dirty="0">
                <a:latin typeface="ＭＳ Ｐゴシック" panose="020B0600070205080204" pitchFamily="50" charset="-128"/>
                <a:cs typeface="A-OTF 中ゴシックBBB Pro Medium" pitchFamily="34" charset="-128"/>
              </a:rPr>
              <a:t>・</a:t>
            </a:r>
            <a:r>
              <a:rPr lang="en-US" altLang="ja-JP" sz="650" dirty="0">
                <a:latin typeface="ＭＳ Ｐゴシック" panose="020B0600070205080204" pitchFamily="50" charset="-128"/>
                <a:cs typeface="A-OTF 中ゴシックBBB Pro Medium" pitchFamily="34" charset="-128"/>
              </a:rPr>
              <a:t>14001</a:t>
            </a:r>
            <a:r>
              <a:rPr lang="ja-JP" altLang="en-US" sz="650" dirty="0">
                <a:latin typeface="ＭＳ Ｐゴシック" panose="020B0600070205080204" pitchFamily="50" charset="-128"/>
                <a:cs typeface="A-OTF 中ゴシックBBB Pro Medium" pitchFamily="34" charset="-128"/>
              </a:rPr>
              <a:t>：</a:t>
            </a:r>
            <a:r>
              <a:rPr lang="en-US" altLang="ja-JP" sz="650" dirty="0">
                <a:latin typeface="ＭＳ Ｐゴシック" panose="020B0600070205080204" pitchFamily="50" charset="-128"/>
                <a:cs typeface="A-OTF 中ゴシックBBB Pro Medium" pitchFamily="34" charset="-128"/>
              </a:rPr>
              <a:t>2015</a:t>
            </a:r>
            <a:r>
              <a:rPr lang="ja-JP" altLang="en-US" sz="650" dirty="0">
                <a:latin typeface="ＭＳ Ｐゴシック" panose="020B0600070205080204" pitchFamily="50" charset="-128"/>
                <a:cs typeface="A-OTF 中ゴシックBBB Pro Medium" pitchFamily="34" charset="-128"/>
              </a:rPr>
              <a:t>年度版　改訂認証取得</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岩堀聡司取締役副社長就任、樋口秀斉専務取締役就任</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cs typeface="A-OTF 中ゴシックBBB Pro Medium" pitchFamily="34" charset="-128"/>
              </a:rPr>
              <a:t>東京営業所を練馬区田柄</a:t>
            </a:r>
            <a:r>
              <a:rPr lang="en-US" altLang="ja-JP" sz="650" dirty="0">
                <a:latin typeface="ＭＳ Ｐゴシック" panose="020B0600070205080204" pitchFamily="50" charset="-128"/>
                <a:cs typeface="A-OTF 中ゴシックBBB Pro Medium" pitchFamily="34" charset="-128"/>
              </a:rPr>
              <a:t>4-9-15</a:t>
            </a:r>
            <a:r>
              <a:rPr lang="ja-JP" altLang="en-US" sz="650" dirty="0">
                <a:latin typeface="ＭＳ Ｐゴシック" panose="020B0600070205080204" pitchFamily="50" charset="-128"/>
                <a:cs typeface="A-OTF 中ゴシックBBB Pro Medium" pitchFamily="34" charset="-128"/>
              </a:rPr>
              <a:t>に移転</a:t>
            </a:r>
            <a:endParaRPr lang="en-US" altLang="ja-JP" sz="650" dirty="0">
              <a:latin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川越市脇田本町に</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VDC</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センター開設</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岩本聡常務取締役就任、中路孝子常務取締役就任</a:t>
            </a:r>
          </a:p>
          <a:p>
            <a:pPr>
              <a:lnSpc>
                <a:spcPct val="130000"/>
              </a:lnSpc>
            </a:pP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自己資本金</a:t>
            </a:r>
            <a:r>
              <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rPr>
              <a:t>5,771,153</a:t>
            </a:r>
            <a:r>
              <a:rPr lang="ja-JP" altLang="en-US" sz="650" dirty="0">
                <a:latin typeface="ＭＳ Ｐゴシック" panose="020B0600070205080204" pitchFamily="50" charset="-128"/>
                <a:ea typeface="ＭＳ Ｐゴシック" panose="020B0600070205080204" pitchFamily="50" charset="-128"/>
                <a:cs typeface="A-OTF 中ゴシックBBB Pro Medium" pitchFamily="34" charset="-128"/>
              </a:rPr>
              <a:t>千円</a:t>
            </a:r>
            <a:endParaRPr lang="en-US" altLang="ja-JP" sz="650" dirty="0">
              <a:latin typeface="ＭＳ Ｐゴシック" panose="020B0600070205080204" pitchFamily="50" charset="-128"/>
              <a:ea typeface="ＭＳ Ｐゴシック" panose="020B0600070205080204" pitchFamily="50" charset="-128"/>
              <a:cs typeface="A-OTF 中ゴシックBBB Pro Medium" pitchFamily="34" charset="-128"/>
            </a:endParaRPr>
          </a:p>
        </p:txBody>
      </p:sp>
      <p:sp>
        <p:nvSpPr>
          <p:cNvPr id="5" name="正方形/長方形 4"/>
          <p:cNvSpPr/>
          <p:nvPr/>
        </p:nvSpPr>
        <p:spPr>
          <a:xfrm>
            <a:off x="1527535" y="1253387"/>
            <a:ext cx="742520" cy="7615996"/>
          </a:xfrm>
          <a:prstGeom prst="rect">
            <a:avLst/>
          </a:prstGeom>
        </p:spPr>
        <p:txBody>
          <a:bodyPr wrap="square">
            <a:spAutoFit/>
          </a:bodyPr>
          <a:lstStyle/>
          <a:p>
            <a:pPr>
              <a:lnSpc>
                <a:spcPct val="130000"/>
              </a:lnSpc>
            </a:pPr>
            <a:r>
              <a:rPr lang="en-US" altLang="ja-JP" sz="650" dirty="0">
                <a:latin typeface="ＭＳ ゴシック" panose="020B0609070205080204" pitchFamily="49" charset="-128"/>
                <a:ea typeface="ＭＳ ゴシック" panose="020B0609070205080204" pitchFamily="49" charset="-128"/>
              </a:rPr>
              <a:t>1945</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12</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1948</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10</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endParaRPr lang="ja-JP" altLang="en-US"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1949</a:t>
            </a:r>
            <a:r>
              <a:rPr lang="ja-JP" altLang="en-US" sz="650" dirty="0">
                <a:latin typeface="ＭＳ ゴシック" panose="020B0609070205080204" pitchFamily="49" charset="-128"/>
                <a:ea typeface="ＭＳ ゴシック" panose="020B0609070205080204" pitchFamily="49" charset="-128"/>
              </a:rPr>
              <a:t>年 ５月</a:t>
            </a:r>
          </a:p>
          <a:p>
            <a:pPr>
              <a:lnSpc>
                <a:spcPct val="130000"/>
              </a:lnSpc>
            </a:pPr>
            <a:r>
              <a:rPr lang="en-US" altLang="ja-JP" sz="650" dirty="0">
                <a:latin typeface="ＭＳ ゴシック" panose="020B0609070205080204" pitchFamily="49" charset="-128"/>
                <a:ea typeface="ＭＳ ゴシック" panose="020B0609070205080204" pitchFamily="49" charset="-128"/>
              </a:rPr>
              <a:t>1954</a:t>
            </a:r>
            <a:r>
              <a:rPr lang="ja-JP" altLang="en-US" sz="650" dirty="0">
                <a:latin typeface="ＭＳ ゴシック" panose="020B0609070205080204" pitchFamily="49" charset="-128"/>
                <a:ea typeface="ＭＳ ゴシック" panose="020B0609070205080204" pitchFamily="49" charset="-128"/>
              </a:rPr>
              <a:t>年 ５月</a:t>
            </a:r>
          </a:p>
          <a:p>
            <a:pPr>
              <a:lnSpc>
                <a:spcPct val="130000"/>
              </a:lnSpc>
            </a:pPr>
            <a:r>
              <a:rPr lang="en-US" altLang="ja-JP" sz="650" dirty="0">
                <a:latin typeface="ＭＳ ゴシック" panose="020B0609070205080204" pitchFamily="49" charset="-128"/>
                <a:ea typeface="ＭＳ ゴシック" panose="020B0609070205080204" pitchFamily="49" charset="-128"/>
              </a:rPr>
              <a:t>1960</a:t>
            </a:r>
            <a:r>
              <a:rPr lang="ja-JP" altLang="en-US" sz="650" dirty="0">
                <a:latin typeface="ＭＳ ゴシック" panose="020B0609070205080204" pitchFamily="49" charset="-128"/>
                <a:ea typeface="ＭＳ ゴシック" panose="020B0609070205080204" pitchFamily="49" charset="-128"/>
              </a:rPr>
              <a:t>年 ５月</a:t>
            </a:r>
          </a:p>
          <a:p>
            <a:pPr>
              <a:lnSpc>
                <a:spcPct val="130000"/>
              </a:lnSpc>
            </a:pPr>
            <a:r>
              <a:rPr lang="en-US" altLang="ja-JP" sz="650" dirty="0">
                <a:latin typeface="ＭＳ ゴシック" panose="020B0609070205080204" pitchFamily="49" charset="-128"/>
                <a:ea typeface="ＭＳ ゴシック" panose="020B0609070205080204" pitchFamily="49" charset="-128"/>
              </a:rPr>
              <a:t>1961</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en-US" altLang="ja-JP" sz="650" dirty="0">
                <a:latin typeface="ＭＳ ゴシック" panose="020B0609070205080204" pitchFamily="49" charset="-128"/>
                <a:ea typeface="ＭＳ ゴシック" panose="020B0609070205080204" pitchFamily="49" charset="-128"/>
              </a:rPr>
              <a:t>1963</a:t>
            </a:r>
            <a:r>
              <a:rPr lang="ja-JP" altLang="en-US" sz="650" dirty="0">
                <a:latin typeface="ＭＳ ゴシック" panose="020B0609070205080204" pitchFamily="49" charset="-128"/>
                <a:ea typeface="ＭＳ ゴシック" panose="020B0609070205080204" pitchFamily="49" charset="-128"/>
              </a:rPr>
              <a:t>年 ７月</a:t>
            </a:r>
          </a:p>
          <a:p>
            <a:pPr>
              <a:lnSpc>
                <a:spcPct val="130000"/>
              </a:lnSpc>
            </a:pPr>
            <a:r>
              <a:rPr lang="en-US" altLang="ja-JP" sz="650" dirty="0">
                <a:latin typeface="ＭＳ ゴシック" panose="020B0609070205080204" pitchFamily="49" charset="-128"/>
                <a:ea typeface="ＭＳ ゴシック" panose="020B0609070205080204" pitchFamily="49" charset="-128"/>
              </a:rPr>
              <a:t>1964</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10</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1965</a:t>
            </a:r>
            <a:r>
              <a:rPr lang="ja-JP" altLang="en-US" sz="650" dirty="0">
                <a:latin typeface="ＭＳ ゴシック" panose="020B0609070205080204" pitchFamily="49" charset="-128"/>
                <a:ea typeface="ＭＳ ゴシック" panose="020B0609070205080204" pitchFamily="49" charset="-128"/>
              </a:rPr>
              <a:t>年 １月</a:t>
            </a:r>
          </a:p>
          <a:p>
            <a:pPr>
              <a:lnSpc>
                <a:spcPct val="130000"/>
              </a:lnSpc>
            </a:pPr>
            <a:r>
              <a:rPr lang="en-US" altLang="ja-JP" sz="650" dirty="0">
                <a:latin typeface="ＭＳ ゴシック" panose="020B0609070205080204" pitchFamily="49" charset="-128"/>
                <a:ea typeface="ＭＳ ゴシック" panose="020B0609070205080204" pitchFamily="49" charset="-128"/>
              </a:rPr>
              <a:t>1966</a:t>
            </a:r>
            <a:r>
              <a:rPr lang="ja-JP" altLang="en-US" sz="650" dirty="0">
                <a:latin typeface="ＭＳ ゴシック" panose="020B0609070205080204" pitchFamily="49" charset="-128"/>
                <a:ea typeface="ＭＳ ゴシック" panose="020B0609070205080204" pitchFamily="49" charset="-128"/>
              </a:rPr>
              <a:t>年 １月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ja-JP" altLang="en-US" sz="650" dirty="0">
                <a:latin typeface="ＭＳ ゴシック" panose="020B0609070205080204" pitchFamily="49" charset="-128"/>
                <a:ea typeface="ＭＳ ゴシック" panose="020B0609070205080204" pitchFamily="49" charset="-128"/>
              </a:rPr>
              <a:t>　　　 ４月</a:t>
            </a:r>
          </a:p>
          <a:p>
            <a:pPr>
              <a:lnSpc>
                <a:spcPct val="130000"/>
              </a:lnSpc>
            </a:pPr>
            <a:r>
              <a:rPr lang="ja-JP" altLang="en-US" sz="650" dirty="0">
                <a:latin typeface="ＭＳ ゴシック" panose="020B0609070205080204" pitchFamily="49" charset="-128"/>
                <a:ea typeface="ＭＳ ゴシック" panose="020B0609070205080204" pitchFamily="49" charset="-128"/>
              </a:rPr>
              <a:t>　　　 </a:t>
            </a:r>
            <a:r>
              <a:rPr lang="en-US" altLang="ja-JP" sz="650" dirty="0">
                <a:latin typeface="ＭＳ ゴシック" panose="020B0609070205080204" pitchFamily="49" charset="-128"/>
                <a:ea typeface="ＭＳ ゴシック" panose="020B0609070205080204" pitchFamily="49" charset="-128"/>
              </a:rPr>
              <a:t>11</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1968</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11</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1970</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en-US" altLang="ja-JP" sz="650" dirty="0">
                <a:latin typeface="ＭＳ ゴシック" panose="020B0609070205080204" pitchFamily="49" charset="-128"/>
                <a:ea typeface="ＭＳ ゴシック" panose="020B0609070205080204" pitchFamily="49" charset="-128"/>
              </a:rPr>
              <a:t>1970</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10</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1973</a:t>
            </a:r>
            <a:r>
              <a:rPr lang="ja-JP" altLang="en-US" sz="650" dirty="0">
                <a:latin typeface="ＭＳ ゴシック" panose="020B0609070205080204" pitchFamily="49" charset="-128"/>
                <a:ea typeface="ＭＳ ゴシック" panose="020B0609070205080204" pitchFamily="49" charset="-128"/>
              </a:rPr>
              <a:t>年 ６月</a:t>
            </a:r>
          </a:p>
          <a:p>
            <a:pPr>
              <a:lnSpc>
                <a:spcPct val="130000"/>
              </a:lnSpc>
            </a:pPr>
            <a:r>
              <a:rPr lang="en-US" altLang="ja-JP" sz="650" dirty="0">
                <a:latin typeface="ＭＳ ゴシック" panose="020B0609070205080204" pitchFamily="49" charset="-128"/>
                <a:ea typeface="ＭＳ ゴシック" panose="020B0609070205080204" pitchFamily="49" charset="-128"/>
              </a:rPr>
              <a:t>1974</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en-US" altLang="ja-JP" sz="650" dirty="0">
                <a:latin typeface="ＭＳ ゴシック" panose="020B0609070205080204" pitchFamily="49" charset="-128"/>
                <a:ea typeface="ＭＳ ゴシック" panose="020B0609070205080204" pitchFamily="49" charset="-128"/>
              </a:rPr>
              <a:t>1975</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12</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1977</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ja-JP" altLang="en-US" sz="650" dirty="0">
                <a:latin typeface="ＭＳ ゴシック" panose="020B0609070205080204" pitchFamily="49" charset="-128"/>
                <a:ea typeface="ＭＳ ゴシック" panose="020B0609070205080204" pitchFamily="49" charset="-128"/>
              </a:rPr>
              <a:t>　　　 </a:t>
            </a:r>
            <a:r>
              <a:rPr lang="en-US" altLang="ja-JP" sz="650" dirty="0">
                <a:latin typeface="ＭＳ ゴシック" panose="020B0609070205080204" pitchFamily="49" charset="-128"/>
                <a:ea typeface="ＭＳ ゴシック" panose="020B0609070205080204" pitchFamily="49" charset="-128"/>
              </a:rPr>
              <a:t>10</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1987</a:t>
            </a:r>
            <a:r>
              <a:rPr lang="ja-JP" altLang="en-US" sz="650" dirty="0">
                <a:latin typeface="ＭＳ ゴシック" panose="020B0609070205080204" pitchFamily="49" charset="-128"/>
                <a:ea typeface="ＭＳ ゴシック" panose="020B0609070205080204" pitchFamily="49" charset="-128"/>
              </a:rPr>
              <a:t>年 ７月</a:t>
            </a:r>
          </a:p>
          <a:p>
            <a:pPr>
              <a:lnSpc>
                <a:spcPct val="130000"/>
              </a:lnSpc>
            </a:pPr>
            <a:r>
              <a:rPr lang="en-US" altLang="ja-JP" sz="650" dirty="0">
                <a:latin typeface="ＭＳ ゴシック" panose="020B0609070205080204" pitchFamily="49" charset="-128"/>
                <a:ea typeface="ＭＳ ゴシック" panose="020B0609070205080204" pitchFamily="49" charset="-128"/>
              </a:rPr>
              <a:t>1988</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en-US" altLang="ja-JP" sz="650" dirty="0">
                <a:latin typeface="ＭＳ ゴシック" panose="020B0609070205080204" pitchFamily="49" charset="-128"/>
                <a:ea typeface="ＭＳ ゴシック" panose="020B0609070205080204" pitchFamily="49" charset="-128"/>
              </a:rPr>
              <a:t>1989</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10</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1991</a:t>
            </a:r>
            <a:r>
              <a:rPr lang="ja-JP" altLang="en-US" sz="650" dirty="0">
                <a:latin typeface="ＭＳ ゴシック" panose="020B0609070205080204" pitchFamily="49" charset="-128"/>
                <a:ea typeface="ＭＳ ゴシック" panose="020B0609070205080204" pitchFamily="49" charset="-128"/>
              </a:rPr>
              <a:t>年 ３月</a:t>
            </a:r>
          </a:p>
          <a:p>
            <a:pPr>
              <a:lnSpc>
                <a:spcPct val="130000"/>
              </a:lnSpc>
            </a:pPr>
            <a:r>
              <a:rPr lang="ja-JP" altLang="en-US" sz="650" dirty="0">
                <a:latin typeface="ＭＳ ゴシック" panose="020B0609070205080204" pitchFamily="49" charset="-128"/>
                <a:ea typeface="ＭＳ ゴシック" panose="020B0609070205080204" pitchFamily="49" charset="-128"/>
              </a:rPr>
              <a:t>　　　 ８月</a:t>
            </a:r>
          </a:p>
          <a:p>
            <a:pPr>
              <a:lnSpc>
                <a:spcPct val="130000"/>
              </a:lnSpc>
            </a:pPr>
            <a:r>
              <a:rPr lang="ja-JP" altLang="en-US" sz="650" dirty="0">
                <a:latin typeface="ＭＳ ゴシック" panose="020B0609070205080204" pitchFamily="49" charset="-128"/>
                <a:ea typeface="ＭＳ ゴシック" panose="020B0609070205080204" pitchFamily="49" charset="-128"/>
              </a:rPr>
              <a:t>　　　 </a:t>
            </a:r>
            <a:r>
              <a:rPr lang="en-US" altLang="ja-JP" sz="650" dirty="0">
                <a:latin typeface="ＭＳ ゴシック" panose="020B0609070205080204" pitchFamily="49" charset="-128"/>
                <a:ea typeface="ＭＳ ゴシック" panose="020B0609070205080204" pitchFamily="49" charset="-128"/>
              </a:rPr>
              <a:t>11</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1992</a:t>
            </a:r>
            <a:r>
              <a:rPr lang="ja-JP" altLang="en-US" sz="650" dirty="0">
                <a:latin typeface="ＭＳ ゴシック" panose="020B0609070205080204" pitchFamily="49" charset="-128"/>
                <a:ea typeface="ＭＳ ゴシック" panose="020B0609070205080204" pitchFamily="49" charset="-128"/>
              </a:rPr>
              <a:t>年 ２月</a:t>
            </a:r>
          </a:p>
          <a:p>
            <a:pPr>
              <a:lnSpc>
                <a:spcPct val="130000"/>
              </a:lnSpc>
            </a:pPr>
            <a:r>
              <a:rPr lang="ja-JP" altLang="en-US" sz="650" dirty="0">
                <a:latin typeface="ＭＳ ゴシック" panose="020B0609070205080204" pitchFamily="49" charset="-128"/>
                <a:ea typeface="ＭＳ ゴシック" panose="020B0609070205080204" pitchFamily="49" charset="-128"/>
              </a:rPr>
              <a:t>　　　 ５月</a:t>
            </a:r>
          </a:p>
          <a:p>
            <a:pPr>
              <a:lnSpc>
                <a:spcPct val="130000"/>
              </a:lnSpc>
            </a:pPr>
            <a:r>
              <a:rPr lang="ja-JP" altLang="en-US" sz="650" dirty="0">
                <a:latin typeface="ＭＳ ゴシック" panose="020B0609070205080204" pitchFamily="49" charset="-128"/>
                <a:ea typeface="ＭＳ ゴシック" panose="020B0609070205080204" pitchFamily="49" charset="-128"/>
              </a:rPr>
              <a:t>　　　 ６月</a:t>
            </a:r>
          </a:p>
          <a:p>
            <a:pPr>
              <a:lnSpc>
                <a:spcPct val="130000"/>
              </a:lnSpc>
            </a:pPr>
            <a:r>
              <a:rPr lang="en-US" altLang="ja-JP" sz="650" dirty="0">
                <a:latin typeface="ＭＳ ゴシック" panose="020B0609070205080204" pitchFamily="49" charset="-128"/>
                <a:ea typeface="ＭＳ ゴシック" panose="020B0609070205080204" pitchFamily="49" charset="-128"/>
              </a:rPr>
              <a:t>1994</a:t>
            </a:r>
            <a:r>
              <a:rPr lang="ja-JP" altLang="en-US" sz="650" dirty="0">
                <a:latin typeface="ＭＳ ゴシック" panose="020B0609070205080204" pitchFamily="49" charset="-128"/>
                <a:ea typeface="ＭＳ ゴシック" panose="020B0609070205080204" pitchFamily="49" charset="-128"/>
              </a:rPr>
              <a:t>年 ５月</a:t>
            </a:r>
          </a:p>
          <a:p>
            <a:pPr>
              <a:lnSpc>
                <a:spcPct val="130000"/>
              </a:lnSpc>
            </a:pPr>
            <a:r>
              <a:rPr lang="en-US" altLang="ja-JP" sz="650" dirty="0">
                <a:latin typeface="ＭＳ ゴシック" panose="020B0609070205080204" pitchFamily="49" charset="-128"/>
                <a:ea typeface="ＭＳ ゴシック" panose="020B0609070205080204" pitchFamily="49" charset="-128"/>
              </a:rPr>
              <a:t>1996</a:t>
            </a:r>
            <a:r>
              <a:rPr lang="ja-JP" altLang="en-US" sz="650" dirty="0">
                <a:latin typeface="ＭＳ ゴシック" panose="020B0609070205080204" pitchFamily="49" charset="-128"/>
                <a:ea typeface="ＭＳ ゴシック" panose="020B0609070205080204" pitchFamily="49" charset="-128"/>
              </a:rPr>
              <a:t>年 ８月</a:t>
            </a:r>
          </a:p>
          <a:p>
            <a:pPr>
              <a:lnSpc>
                <a:spcPct val="130000"/>
              </a:lnSpc>
            </a:pPr>
            <a:r>
              <a:rPr lang="en-US" altLang="ja-JP" sz="650" dirty="0">
                <a:latin typeface="ＭＳ ゴシック" panose="020B0609070205080204" pitchFamily="49" charset="-128"/>
                <a:ea typeface="ＭＳ ゴシック" panose="020B0609070205080204" pitchFamily="49" charset="-128"/>
              </a:rPr>
              <a:t>1996</a:t>
            </a:r>
            <a:r>
              <a:rPr lang="ja-JP" altLang="en-US" sz="650" dirty="0">
                <a:latin typeface="ＭＳ ゴシック" panose="020B0609070205080204" pitchFamily="49" charset="-128"/>
                <a:ea typeface="ＭＳ ゴシック" panose="020B0609070205080204" pitchFamily="49" charset="-128"/>
              </a:rPr>
              <a:t>年 </a:t>
            </a:r>
            <a:r>
              <a:rPr lang="en-US" altLang="ja-JP" sz="650" dirty="0">
                <a:latin typeface="ＭＳ ゴシック" panose="020B0609070205080204" pitchFamily="49" charset="-128"/>
                <a:ea typeface="ＭＳ ゴシック" panose="020B0609070205080204" pitchFamily="49" charset="-128"/>
              </a:rPr>
              <a:t>10</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endParaRPr lang="ja-JP" altLang="en-US" sz="650" dirty="0">
              <a:latin typeface="ＭＳ ゴシック" panose="020B0609070205080204" pitchFamily="49" charset="-128"/>
              <a:ea typeface="ＭＳ ゴシック" panose="020B0609070205080204" pitchFamily="49" charset="-128"/>
            </a:endParaRPr>
          </a:p>
          <a:p>
            <a:pPr>
              <a:lnSpc>
                <a:spcPct val="130000"/>
              </a:lnSpc>
            </a:pPr>
            <a:r>
              <a:rPr lang="ja-JP" altLang="en-US" sz="650" dirty="0">
                <a:latin typeface="ＭＳ ゴシック" panose="020B0609070205080204" pitchFamily="49" charset="-128"/>
                <a:ea typeface="ＭＳ ゴシック" panose="020B0609070205080204" pitchFamily="49" charset="-128"/>
              </a:rPr>
              <a:t>　　　 </a:t>
            </a:r>
            <a:r>
              <a:rPr lang="en-US" altLang="ja-JP" sz="650" dirty="0">
                <a:latin typeface="ＭＳ ゴシック" panose="020B0609070205080204" pitchFamily="49" charset="-128"/>
                <a:ea typeface="ＭＳ ゴシック" panose="020B0609070205080204" pitchFamily="49" charset="-128"/>
              </a:rPr>
              <a:t>11</a:t>
            </a:r>
            <a:r>
              <a:rPr lang="ja-JP" altLang="en-US" sz="650" dirty="0">
                <a:latin typeface="ＭＳ ゴシック" panose="020B0609070205080204" pitchFamily="49" charset="-128"/>
                <a:ea typeface="ＭＳ ゴシック" panose="020B0609070205080204" pitchFamily="49" charset="-128"/>
              </a:rPr>
              <a:t>月</a:t>
            </a:r>
          </a:p>
          <a:p>
            <a:pPr>
              <a:lnSpc>
                <a:spcPct val="130000"/>
              </a:lnSpc>
            </a:pPr>
            <a:r>
              <a:rPr lang="en-US" altLang="ja-JP" sz="650" dirty="0">
                <a:latin typeface="ＭＳ ゴシック" panose="020B0609070205080204" pitchFamily="49" charset="-128"/>
                <a:ea typeface="ＭＳ ゴシック" panose="020B0609070205080204" pitchFamily="49" charset="-128"/>
              </a:rPr>
              <a:t>1998</a:t>
            </a:r>
            <a:r>
              <a:rPr lang="ja-JP" altLang="en-US" sz="650" dirty="0">
                <a:latin typeface="ＭＳ ゴシック" panose="020B0609070205080204" pitchFamily="49" charset="-128"/>
                <a:ea typeface="ＭＳ ゴシック" panose="020B0609070205080204" pitchFamily="49" charset="-128"/>
              </a:rPr>
              <a:t>年 ８月</a:t>
            </a:r>
          </a:p>
          <a:p>
            <a:pPr>
              <a:lnSpc>
                <a:spcPct val="130000"/>
              </a:lnSpc>
            </a:pPr>
            <a:r>
              <a:rPr lang="en-US" altLang="ja-JP" sz="650" dirty="0">
                <a:latin typeface="ＭＳ ゴシック" panose="020B0609070205080204" pitchFamily="49" charset="-128"/>
                <a:ea typeface="ＭＳ ゴシック" panose="020B0609070205080204" pitchFamily="49" charset="-128"/>
              </a:rPr>
              <a:t>2001</a:t>
            </a:r>
            <a:r>
              <a:rPr lang="ja-JP" altLang="en-US" sz="650" dirty="0">
                <a:latin typeface="ＭＳ ゴシック" panose="020B0609070205080204" pitchFamily="49" charset="-128"/>
                <a:ea typeface="ＭＳ ゴシック" panose="020B0609070205080204" pitchFamily="49" charset="-128"/>
              </a:rPr>
              <a:t>年 ９月</a:t>
            </a:r>
          </a:p>
          <a:p>
            <a:pPr>
              <a:lnSpc>
                <a:spcPct val="130000"/>
              </a:lnSpc>
            </a:pPr>
            <a:r>
              <a:rPr lang="en-US" altLang="ja-JP" sz="650" dirty="0">
                <a:latin typeface="ＭＳ ゴシック" panose="020B0609070205080204" pitchFamily="49" charset="-128"/>
                <a:ea typeface="ＭＳ ゴシック" panose="020B0609070205080204" pitchFamily="49" charset="-128"/>
              </a:rPr>
              <a:t>2004</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en-US" altLang="ja-JP" sz="650" dirty="0">
                <a:latin typeface="ＭＳ ゴシック" panose="020B0609070205080204" pitchFamily="49" charset="-128"/>
                <a:ea typeface="ＭＳ ゴシック" panose="020B0609070205080204" pitchFamily="49" charset="-128"/>
              </a:rPr>
              <a:t>2005</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ja-JP" altLang="en-US" sz="650" dirty="0">
                <a:latin typeface="ＭＳ ゴシック" panose="020B0609070205080204" pitchFamily="49" charset="-128"/>
                <a:ea typeface="ＭＳ ゴシック" panose="020B0609070205080204" pitchFamily="49" charset="-128"/>
              </a:rPr>
              <a:t>　　　 ８月</a:t>
            </a:r>
          </a:p>
          <a:p>
            <a:pPr>
              <a:lnSpc>
                <a:spcPct val="130000"/>
              </a:lnSpc>
            </a:pPr>
            <a:endParaRPr lang="ja-JP" altLang="en-US"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2006</a:t>
            </a:r>
            <a:r>
              <a:rPr lang="ja-JP" altLang="en-US" sz="650" dirty="0">
                <a:latin typeface="ＭＳ ゴシック" panose="020B0609070205080204" pitchFamily="49" charset="-128"/>
                <a:ea typeface="ＭＳ ゴシック" panose="020B0609070205080204" pitchFamily="49" charset="-128"/>
              </a:rPr>
              <a:t>年 ４月</a:t>
            </a:r>
          </a:p>
          <a:p>
            <a:pPr>
              <a:lnSpc>
                <a:spcPct val="130000"/>
              </a:lnSpc>
            </a:pPr>
            <a:r>
              <a:rPr lang="ja-JP" altLang="en-US" sz="650" dirty="0">
                <a:latin typeface="ＭＳ ゴシック" panose="020B0609070205080204" pitchFamily="49" charset="-128"/>
                <a:ea typeface="ＭＳ ゴシック" panose="020B0609070205080204" pitchFamily="49" charset="-128"/>
              </a:rPr>
              <a:t>　　　 ６月</a:t>
            </a:r>
          </a:p>
          <a:p>
            <a:pPr>
              <a:lnSpc>
                <a:spcPct val="130000"/>
              </a:lnSpc>
            </a:pPr>
            <a:r>
              <a:rPr lang="en-US" altLang="ja-JP" sz="650" dirty="0">
                <a:latin typeface="ＭＳ ゴシック" panose="020B0609070205080204" pitchFamily="49" charset="-128"/>
                <a:ea typeface="ＭＳ ゴシック" panose="020B0609070205080204" pitchFamily="49" charset="-128"/>
              </a:rPr>
              <a:t>2009</a:t>
            </a:r>
            <a:r>
              <a:rPr lang="ja-JP" altLang="en-US" sz="650" dirty="0">
                <a:latin typeface="ＭＳ ゴシック" panose="020B0609070205080204" pitchFamily="49" charset="-128"/>
                <a:ea typeface="ＭＳ ゴシック" panose="020B0609070205080204" pitchFamily="49" charset="-128"/>
              </a:rPr>
              <a:t>年 ６月</a:t>
            </a:r>
          </a:p>
          <a:p>
            <a:pPr>
              <a:lnSpc>
                <a:spcPct val="130000"/>
              </a:lnSpc>
            </a:pPr>
            <a:r>
              <a:rPr lang="en-US" altLang="ja-JP" sz="650" dirty="0">
                <a:latin typeface="ＭＳ ゴシック" panose="020B0609070205080204" pitchFamily="49" charset="-128"/>
                <a:ea typeface="ＭＳ ゴシック" panose="020B0609070205080204" pitchFamily="49" charset="-128"/>
              </a:rPr>
              <a:t>2010</a:t>
            </a:r>
            <a:r>
              <a:rPr lang="ja-JP" altLang="en-US" sz="650" dirty="0">
                <a:latin typeface="ＭＳ ゴシック" panose="020B0609070205080204" pitchFamily="49" charset="-128"/>
                <a:ea typeface="ＭＳ ゴシック" panose="020B0609070205080204" pitchFamily="49" charset="-128"/>
              </a:rPr>
              <a:t>年 ６月</a:t>
            </a:r>
          </a:p>
          <a:p>
            <a:pPr>
              <a:lnSpc>
                <a:spcPct val="130000"/>
              </a:lnSpc>
            </a:pPr>
            <a:r>
              <a:rPr lang="en-US" altLang="ja-JP" sz="650" dirty="0">
                <a:latin typeface="ＭＳ ゴシック" panose="020B0609070205080204" pitchFamily="49" charset="-128"/>
                <a:ea typeface="ＭＳ ゴシック" panose="020B0609070205080204" pitchFamily="49" charset="-128"/>
              </a:rPr>
              <a:t>2011</a:t>
            </a:r>
            <a:r>
              <a:rPr lang="ja-JP" altLang="en-US" sz="650" dirty="0">
                <a:latin typeface="ＭＳ ゴシック" panose="020B0609070205080204" pitchFamily="49" charset="-128"/>
                <a:ea typeface="ＭＳ ゴシック" panose="020B0609070205080204" pitchFamily="49" charset="-128"/>
              </a:rPr>
              <a:t>年 ４月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2014</a:t>
            </a:r>
            <a:r>
              <a:rPr lang="ja-JP" altLang="en-US" sz="650" dirty="0">
                <a:latin typeface="ＭＳ ゴシック" panose="020B0609070205080204" pitchFamily="49" charset="-128"/>
                <a:ea typeface="ＭＳ ゴシック" panose="020B0609070205080204" pitchFamily="49" charset="-128"/>
              </a:rPr>
              <a:t>年 ７月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2015</a:t>
            </a:r>
            <a:r>
              <a:rPr lang="ja-JP" altLang="en-US" sz="650" dirty="0">
                <a:latin typeface="ＭＳ ゴシック" panose="020B0609070205080204" pitchFamily="49" charset="-128"/>
                <a:ea typeface="ＭＳ ゴシック" panose="020B0609070205080204" pitchFamily="49" charset="-128"/>
              </a:rPr>
              <a:t>年 １月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2016</a:t>
            </a:r>
            <a:r>
              <a:rPr lang="ja-JP" altLang="en-US" sz="650" dirty="0">
                <a:latin typeface="ＭＳ ゴシック" panose="020B0609070205080204" pitchFamily="49" charset="-128"/>
                <a:ea typeface="ＭＳ ゴシック" panose="020B0609070205080204" pitchFamily="49" charset="-128"/>
              </a:rPr>
              <a:t>年 ２月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2017</a:t>
            </a:r>
            <a:r>
              <a:rPr lang="ja-JP" altLang="en-US" sz="650" dirty="0">
                <a:latin typeface="ＭＳ ゴシック" panose="020B0609070205080204" pitchFamily="49" charset="-128"/>
                <a:ea typeface="ＭＳ ゴシック" panose="020B0609070205080204" pitchFamily="49" charset="-128"/>
              </a:rPr>
              <a:t>年 ８月</a:t>
            </a:r>
          </a:p>
          <a:p>
            <a:pPr>
              <a:lnSpc>
                <a:spcPct val="130000"/>
              </a:lnSpc>
            </a:pPr>
            <a:r>
              <a:rPr lang="en-US" altLang="ja-JP" sz="650" dirty="0">
                <a:latin typeface="ＭＳ ゴシック" panose="020B0609070205080204" pitchFamily="49" charset="-128"/>
                <a:ea typeface="ＭＳ ゴシック" panose="020B0609070205080204" pitchFamily="49" charset="-128"/>
              </a:rPr>
              <a:t>2018</a:t>
            </a:r>
            <a:r>
              <a:rPr lang="ja-JP" altLang="en-US" sz="650" dirty="0">
                <a:latin typeface="ＭＳ ゴシック" panose="020B0609070205080204" pitchFamily="49" charset="-128"/>
                <a:ea typeface="ＭＳ ゴシック" panose="020B0609070205080204" pitchFamily="49" charset="-128"/>
              </a:rPr>
              <a:t>年 ６月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2020</a:t>
            </a:r>
            <a:r>
              <a:rPr lang="ja-JP" altLang="en-US" sz="650" dirty="0">
                <a:latin typeface="ＭＳ ゴシック" panose="020B0609070205080204" pitchFamily="49" charset="-128"/>
                <a:ea typeface="ＭＳ ゴシック" panose="020B0609070205080204" pitchFamily="49" charset="-128"/>
              </a:rPr>
              <a:t>年 ４月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2021</a:t>
            </a:r>
            <a:r>
              <a:rPr lang="ja-JP" altLang="en-US" sz="650" dirty="0">
                <a:latin typeface="ＭＳ ゴシック" panose="020B0609070205080204" pitchFamily="49" charset="-128"/>
                <a:ea typeface="ＭＳ ゴシック" panose="020B0609070205080204" pitchFamily="49" charset="-128"/>
              </a:rPr>
              <a:t>年 ４月</a:t>
            </a:r>
            <a:endParaRPr lang="en-US" altLang="ja-JP" sz="650" dirty="0">
              <a:latin typeface="ＭＳ ゴシック" panose="020B0609070205080204" pitchFamily="49" charset="-128"/>
              <a:ea typeface="ＭＳ ゴシック" panose="020B0609070205080204" pitchFamily="49" charset="-128"/>
            </a:endParaRPr>
          </a:p>
          <a:p>
            <a:pPr>
              <a:lnSpc>
                <a:spcPct val="130000"/>
              </a:lnSpc>
            </a:pPr>
            <a:r>
              <a:rPr lang="en-US" altLang="ja-JP" sz="650" dirty="0">
                <a:latin typeface="ＭＳ ゴシック" panose="020B0609070205080204" pitchFamily="49" charset="-128"/>
                <a:ea typeface="ＭＳ ゴシック" panose="020B0609070205080204" pitchFamily="49" charset="-128"/>
              </a:rPr>
              <a:t>2023</a:t>
            </a:r>
            <a:r>
              <a:rPr lang="ja-JP" altLang="en-US" sz="650" dirty="0">
                <a:latin typeface="ＭＳ ゴシック" panose="020B0609070205080204" pitchFamily="49" charset="-128"/>
                <a:ea typeface="ＭＳ ゴシック" panose="020B0609070205080204" pitchFamily="49" charset="-128"/>
              </a:rPr>
              <a:t>年 ３月</a:t>
            </a:r>
          </a:p>
          <a:p>
            <a:pPr>
              <a:lnSpc>
                <a:spcPct val="130000"/>
              </a:lnSpc>
            </a:pPr>
            <a:r>
              <a:rPr lang="ja-JP" altLang="en-US" sz="650" dirty="0">
                <a:latin typeface="ＭＳ ゴシック" panose="020B0609070205080204" pitchFamily="49" charset="-128"/>
                <a:ea typeface="ＭＳ ゴシック" panose="020B0609070205080204" pitchFamily="49" charset="-128"/>
              </a:rPr>
              <a:t>　　　 ５月</a:t>
            </a:r>
            <a:endParaRPr lang="en-US" altLang="ja-JP" sz="650"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2204864" y="1424608"/>
            <a:ext cx="134926" cy="662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a:cxnSpLocks/>
          </p:cNvCxnSpPr>
          <p:nvPr/>
        </p:nvCxnSpPr>
        <p:spPr>
          <a:xfrm>
            <a:off x="2276872" y="1253387"/>
            <a:ext cx="0" cy="748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049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647</Words>
  <Application>Microsoft Office PowerPoint</Application>
  <PresentationFormat>A4 210 x 297 mm</PresentationFormat>
  <Paragraphs>114</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ＭＳ Ｐゴシック</vt:lpstr>
      <vt:lpstr>ＭＳ ゴシック</vt:lpstr>
      <vt:lpstr>Calibri</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036</dc:creator>
  <cp:lastModifiedBy>聡 岩本</cp:lastModifiedBy>
  <cp:revision>38</cp:revision>
  <cp:lastPrinted>2021-04-13T06:47:30Z</cp:lastPrinted>
  <dcterms:created xsi:type="dcterms:W3CDTF">2013-12-27T00:40:59Z</dcterms:created>
  <dcterms:modified xsi:type="dcterms:W3CDTF">2023-08-28T01:58:42Z</dcterms:modified>
</cp:coreProperties>
</file>